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88163" cy="100218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3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538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5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24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962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6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77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8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6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51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997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92F2-096F-4D0F-A8D9-F092A3222F9B}" type="datetimeFigureOut">
              <a:rPr lang="sl-SI" smtClean="0"/>
              <a:t>2. 10. 2025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490E-93D0-4625-97F9-98DBB0272C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2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046514" y="740229"/>
            <a:ext cx="7759337" cy="17591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sl-SI" dirty="0"/>
              <a:t> </a:t>
            </a:r>
            <a:r>
              <a:rPr lang="sl-SI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MISELNI VZOREC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5799" t="42688" r="28941" b="11703"/>
          <a:stretch/>
        </p:blipFill>
        <p:spPr>
          <a:xfrm>
            <a:off x="2952205" y="2718418"/>
            <a:ext cx="5156761" cy="37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66057" y="609600"/>
            <a:ext cx="668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KAKO SE LOTIMO DELA?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535576" y="1257631"/>
            <a:ext cx="1121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000" b="1" dirty="0"/>
              <a:t>Glede na dano temo poiščemo literaturo (knjige, splet …). Preberemo vse, kar je zapisano na temo. V knjigah si označimo strani (vstavimo listke), na spletu pa si kopiramo povezave ali pa si natisnemo zapisano.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35576" y="2523699"/>
            <a:ext cx="1107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2. Pripravimo si material za izdelavo miselnega vzorca (beli list A4, zvezek ali šeleshamer A3 ali A2,    </a:t>
            </a:r>
          </a:p>
          <a:p>
            <a:r>
              <a:rPr lang="sl-SI" sz="2000" b="1" dirty="0"/>
              <a:t>     pisala – svinčnik, modro pisalo, barvice ali flomastri, slike ali fotografije).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31222" y="3838694"/>
            <a:ext cx="1107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3. Najprej na list A4 izdelamo skico miselnega vzorca. Lahko pišemo s svinčnikom, uporabimo tudi </a:t>
            </a:r>
          </a:p>
          <a:p>
            <a:r>
              <a:rPr lang="sl-SI" sz="2000" b="1" dirty="0"/>
              <a:t>    barvice.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74616" y="4894216"/>
            <a:ext cx="11133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4. List obrnemo ležeče. Naslovno temo zapišemo v sredino lista, jo dobro poudarimo (obkrožimo). </a:t>
            </a:r>
          </a:p>
          <a:p>
            <a:r>
              <a:rPr lang="sl-SI" sz="2000" b="1" dirty="0"/>
              <a:t>    Razmislimo ali bomo dodali tudi kakšno sliko. Na skico slik ne lepimo, samo označimo, kje bo slika </a:t>
            </a:r>
          </a:p>
          <a:p>
            <a:r>
              <a:rPr lang="sl-SI" sz="2000" b="1" dirty="0"/>
              <a:t>    nameščena in kaj bo predstavljala.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9931" t="38496" r="11897" b="12382"/>
          <a:stretch/>
        </p:blipFill>
        <p:spPr>
          <a:xfrm>
            <a:off x="5721532" y="5594697"/>
            <a:ext cx="2621280" cy="10624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37846" t="24669" r="30794" b="33582"/>
          <a:stretch/>
        </p:blipFill>
        <p:spPr>
          <a:xfrm>
            <a:off x="8595361" y="2862375"/>
            <a:ext cx="1349830" cy="10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87680" y="487680"/>
            <a:ext cx="11286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5. Določimo ključne besede na dano temo. Iz središča povlečemo v različne konce lista debelejše črte oz. </a:t>
            </a:r>
          </a:p>
          <a:p>
            <a:r>
              <a:rPr lang="sl-SI" sz="2000" b="1" dirty="0"/>
              <a:t>    veje. Vsaka veja naj bo druge barve. Na veje ali na konce vej zapišemo močne, jasne in enoznačne </a:t>
            </a:r>
          </a:p>
          <a:p>
            <a:r>
              <a:rPr lang="sl-SI" sz="2000" b="1" dirty="0"/>
              <a:t>    ključne besede. Uporabimo velike tiskane črke. Veje s ključnimi besedami nizamo v smeri urnega </a:t>
            </a:r>
          </a:p>
          <a:p>
            <a:r>
              <a:rPr lang="sl-SI" sz="2000" b="1" dirty="0"/>
              <a:t>    kazalca. V tej smeri potem miselni vzorec tudi beremo. Veje s ključnimi besedami se morajo nujno </a:t>
            </a:r>
          </a:p>
          <a:p>
            <a:r>
              <a:rPr lang="sl-SI" sz="2000" b="1" dirty="0"/>
              <a:t>    stikati z besedo ali sliko, ki označuje nosilno temo.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18010" y="3454961"/>
            <a:ext cx="1109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6. K vsaki ključni besedi zapišemo zgolj bistvene podatke. Če je podatkov več, jih navajamo po alinejah. </a:t>
            </a:r>
          </a:p>
          <a:p>
            <a:r>
              <a:rPr lang="sl-SI" sz="2000" b="1" dirty="0"/>
              <a:t>    Ne zapisujemo povedi. Uporabljamo pisane črke. Če je le možno, nadgradimo zapise tudi s slikovnim </a:t>
            </a:r>
          </a:p>
          <a:p>
            <a:r>
              <a:rPr lang="sl-SI" sz="2000" b="1" dirty="0"/>
              <a:t>    gradivom (pri skici samo označimo kje in katera slika se bo kje nahajala).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83175" y="4914369"/>
            <a:ext cx="1116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7. Na originalni list (A3 ali A2) prepišemo miselni vzorec. Pazimo da je pisava enakomerna, da so barve </a:t>
            </a:r>
          </a:p>
          <a:p>
            <a:r>
              <a:rPr lang="sl-SI" sz="2000" b="1" dirty="0"/>
              <a:t>     jasno vidne, pisava mora biti čitljiva, brez napak, opremimo tudi s slikovnim gradivom.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6334" t="30940" r="30087" b="25006"/>
          <a:stretch/>
        </p:blipFill>
        <p:spPr>
          <a:xfrm>
            <a:off x="6305006" y="1823745"/>
            <a:ext cx="2063931" cy="152308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87680" y="5921829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8. Na zadnji strani miselnega vzorca navedem uporabljeno literaturo. </a:t>
            </a:r>
          </a:p>
        </p:txBody>
      </p:sp>
    </p:spTree>
    <p:extLst>
      <p:ext uri="{BB962C8B-B14F-4D97-AF65-F5344CB8AC3E}">
        <p14:creationId xmlns:p14="http://schemas.microsoft.com/office/powerpoint/2010/main" val="10957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ISELNI VZORCI – LETNI Č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7606"/>
            <a:ext cx="9335588" cy="66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352</Words>
  <Application>Microsoft Office PowerPoint</Application>
  <PresentationFormat>Širokozaslonsko</PresentationFormat>
  <Paragraphs>21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Metka Kristan</dc:creator>
  <cp:lastModifiedBy>Marjan Šenet</cp:lastModifiedBy>
  <cp:revision>10</cp:revision>
  <cp:lastPrinted>2023-10-13T09:56:47Z</cp:lastPrinted>
  <dcterms:created xsi:type="dcterms:W3CDTF">2023-10-13T07:03:53Z</dcterms:created>
  <dcterms:modified xsi:type="dcterms:W3CDTF">2025-10-02T06:47:01Z</dcterms:modified>
</cp:coreProperties>
</file>