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61" r:id="rId7"/>
    <p:sldId id="259" r:id="rId8"/>
    <p:sldId id="262" r:id="rId9"/>
    <p:sldId id="263" r:id="rId10"/>
    <p:sldId id="264" r:id="rId11"/>
    <p:sldId id="258" r:id="rId12"/>
    <p:sldId id="265" r:id="rId13"/>
    <p:sldId id="267" r:id="rId14"/>
    <p:sldId id="268" r:id="rId15"/>
  </p:sldIdLst>
  <p:sldSz cx="12192000" cy="6858000"/>
  <p:notesSz cx="6797675" cy="987266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FF9900"/>
    <a:srgbClr val="FFCCFF"/>
    <a:srgbClr val="99CCFF"/>
    <a:srgbClr val="CCFF33"/>
    <a:srgbClr val="FF99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n Šenet" userId="af7f4a4e-511c-440b-9c78-00cff147fc13" providerId="ADAL" clId="{4F54B95C-19BC-4BA3-B20D-AB81E086A0FE}"/>
    <pc:docChg chg="modSld">
      <pc:chgData name="Marjan Šenet" userId="af7f4a4e-511c-440b-9c78-00cff147fc13" providerId="ADAL" clId="{4F54B95C-19BC-4BA3-B20D-AB81E086A0FE}" dt="2026-04-02T06:49:24.908" v="0" actId="6549"/>
      <pc:docMkLst>
        <pc:docMk/>
      </pc:docMkLst>
      <pc:sldChg chg="modSp">
        <pc:chgData name="Marjan Šenet" userId="af7f4a4e-511c-440b-9c78-00cff147fc13" providerId="ADAL" clId="{4F54B95C-19BC-4BA3-B20D-AB81E086A0FE}" dt="2026-04-02T06:49:24.908" v="0" actId="6549"/>
        <pc:sldMkLst>
          <pc:docMk/>
          <pc:sldMk cId="310260970" sldId="267"/>
        </pc:sldMkLst>
        <pc:spChg chg="mod">
          <ac:chgData name="Marjan Šenet" userId="af7f4a4e-511c-440b-9c78-00cff147fc13" providerId="ADAL" clId="{4F54B95C-19BC-4BA3-B20D-AB81E086A0FE}" dt="2026-04-02T06:49:24.908" v="0" actId="6549"/>
          <ac:spMkLst>
            <pc:docMk/>
            <pc:sldMk cId="310260970" sldId="26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968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158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65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99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54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22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236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61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68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14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445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0F123-793D-4D56-BC48-50FFC6C945F2}" type="datetimeFigureOut">
              <a:rPr lang="sl-SI" smtClean="0"/>
              <a:t>2. 04. 2026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859A-D7CF-49A2-A638-99CE18E766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844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246253" y="409761"/>
            <a:ext cx="694574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3000" b="1" dirty="0"/>
              <a:t>OPIS RASTLINE</a:t>
            </a:r>
          </a:p>
          <a:p>
            <a:r>
              <a:rPr lang="sl-SI" b="1" dirty="0"/>
              <a:t>GOVORNI NASTOP</a:t>
            </a:r>
          </a:p>
        </p:txBody>
      </p:sp>
      <p:pic>
        <p:nvPicPr>
          <p:cNvPr id="1026" name="Picture 2" descr="Hidrolat sivke Emma - Zlata Ptičk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44" y="-4251"/>
            <a:ext cx="6129772" cy="565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86691" y="901205"/>
            <a:ext cx="1047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9900"/>
                </a:solidFill>
              </a:rPr>
              <a:t>SEDAJ GOVORNI NASTOP OB MISELNEM VZORCU VADI.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886691" y="2867464"/>
            <a:ext cx="1016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Bodi pozoren, če tvoj govorni nastop ustreza vsem kriterijem, ki jih </a:t>
            </a:r>
            <a:r>
              <a:rPr lang="sl-SI" sz="2800" b="1"/>
              <a:t>bom upošteval </a:t>
            </a:r>
            <a:r>
              <a:rPr lang="sl-SI" sz="2800" b="1" dirty="0"/>
              <a:t>pri ocenjevanju.</a:t>
            </a:r>
          </a:p>
          <a:p>
            <a:endParaRPr lang="sl-SI" sz="2800" b="1" dirty="0"/>
          </a:p>
          <a:p>
            <a:r>
              <a:rPr lang="sl-SI" sz="2800" b="1" dirty="0">
                <a:solidFill>
                  <a:srgbClr val="FF5050"/>
                </a:solidFill>
              </a:rPr>
              <a:t>Pri govornem nastopu si ne smeš pomagati z zapisanim besedilom, zgolj z miselnim vzorcem, na katerega se lahko oziraš in s slikami podkrepiš svoj opis.</a:t>
            </a:r>
          </a:p>
        </p:txBody>
      </p:sp>
    </p:spTree>
    <p:extLst>
      <p:ext uri="{BB962C8B-B14F-4D97-AF65-F5344CB8AC3E}">
        <p14:creationId xmlns:p14="http://schemas.microsoft.com/office/powerpoint/2010/main" val="3102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969" t="26016" r="24527" b="10580"/>
          <a:stretch/>
        </p:blipFill>
        <p:spPr>
          <a:xfrm>
            <a:off x="1246909" y="203200"/>
            <a:ext cx="9980858" cy="65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5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54546" y="674255"/>
            <a:ext cx="1003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1. </a:t>
            </a:r>
            <a:r>
              <a:rPr lang="sl-SI" sz="2400" b="1" dirty="0"/>
              <a:t>Poiščemo rastlino, ki jo želimo opisati. Če se ne znate odločili, katero rastlino bi opisali, prosite starše, da vam pomagajo, saj zagotovo poznajo mnogo rastlin, ki bi bile primerne.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154546" y="4414982"/>
            <a:ext cx="9319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2. Rastlino potem poiščemo na spletu, v enciklopediji, v priročnikih… in izvemo čim več o njej. Zberemo torej čim več podatkov.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893454" y="2532483"/>
            <a:ext cx="7841673" cy="138499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5050"/>
                </a:solidFill>
              </a:rPr>
              <a:t>POZOR! TA RASTLINA NE SME BITI SIVKA ALI MOČVIRSKA SPOMINČICA, KER SMO JU ŽE OBRAVNAVALI PRI POUKU!</a:t>
            </a:r>
          </a:p>
        </p:txBody>
      </p:sp>
    </p:spTree>
    <p:extLst>
      <p:ext uri="{BB962C8B-B14F-4D97-AF65-F5344CB8AC3E}">
        <p14:creationId xmlns:p14="http://schemas.microsoft.com/office/powerpoint/2010/main" val="8567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23637" y="563418"/>
            <a:ext cx="10584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9900"/>
                </a:solidFill>
              </a:rPr>
              <a:t>Zapišemo si tudi, kje smo posamezne podatke našli, saj jih bomo potrebovali, ko bomo oblikovali natančen opis rastline (torej, da jih bomo lažje ponovno našli). </a:t>
            </a:r>
          </a:p>
          <a:p>
            <a:endParaRPr lang="sl-SI" sz="2800" b="1" dirty="0">
              <a:solidFill>
                <a:srgbClr val="FF9900"/>
              </a:solidFill>
            </a:endParaRPr>
          </a:p>
          <a:p>
            <a:r>
              <a:rPr lang="sl-SI" sz="2800" b="1" dirty="0">
                <a:solidFill>
                  <a:srgbClr val="FF9900"/>
                </a:solidFill>
              </a:rPr>
              <a:t>Če smo podatke našli na spletu in imamo tiskalnik, si sproti najdene podatke natisnimo, oz. zapišimo naslove spletnih povezav.</a:t>
            </a:r>
          </a:p>
          <a:p>
            <a:endParaRPr lang="sl-SI" sz="2800" b="1" dirty="0">
              <a:solidFill>
                <a:srgbClr val="FF9900"/>
              </a:solidFill>
            </a:endParaRPr>
          </a:p>
          <a:p>
            <a:r>
              <a:rPr lang="sl-SI" sz="2800" b="1" dirty="0">
                <a:solidFill>
                  <a:srgbClr val="FF9900"/>
                </a:solidFill>
              </a:rPr>
              <a:t>Če smo podatke našli v knjigah, si med strani vložimo listek, za oznako.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923637" y="4525818"/>
            <a:ext cx="10437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3</a:t>
            </a:r>
            <a:r>
              <a:rPr lang="sl-SI" sz="2400" b="1" dirty="0"/>
              <a:t>. </a:t>
            </a:r>
            <a:r>
              <a:rPr lang="sl-SI" sz="2800" b="1" dirty="0"/>
              <a:t>Podatke, ki jih najdemo, razporedimo v miselni vzorec. V miselni vzorec razporedimo samo </a:t>
            </a:r>
            <a:r>
              <a:rPr lang="sl-SI" sz="2800" b="1" dirty="0">
                <a:solidFill>
                  <a:srgbClr val="FF0000"/>
                </a:solidFill>
              </a:rPr>
              <a:t>ključne besede</a:t>
            </a:r>
            <a:r>
              <a:rPr lang="sl-SI" sz="2800" b="1" dirty="0"/>
              <a:t> in </a:t>
            </a:r>
            <a:r>
              <a:rPr lang="sl-SI" sz="2800" b="1" dirty="0">
                <a:solidFill>
                  <a:srgbClr val="00B050"/>
                </a:solidFill>
              </a:rPr>
              <a:t>bistvene podatke</a:t>
            </a:r>
            <a:r>
              <a:rPr lang="sl-SI" sz="2800" b="1" dirty="0"/>
              <a:t>. Naj bo prvi miselni vzorec zgolj tvoj pripomoček, zato ga oblikuj na list.</a:t>
            </a:r>
          </a:p>
        </p:txBody>
      </p:sp>
    </p:spTree>
    <p:extLst>
      <p:ext uri="{BB962C8B-B14F-4D97-AF65-F5344CB8AC3E}">
        <p14:creationId xmlns:p14="http://schemas.microsoft.com/office/powerpoint/2010/main" val="31234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reda 1. 4. 2020 - 5tošolc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b="961"/>
          <a:stretch/>
        </p:blipFill>
        <p:spPr bwMode="auto">
          <a:xfrm>
            <a:off x="203201" y="387926"/>
            <a:ext cx="11249891" cy="6308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ipsa 2"/>
          <p:cNvSpPr/>
          <p:nvPr/>
        </p:nvSpPr>
        <p:spPr>
          <a:xfrm>
            <a:off x="7324436" y="1939636"/>
            <a:ext cx="1921164" cy="563419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8589818" y="1052945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5050"/>
                </a:solidFill>
              </a:rPr>
              <a:t>KLJUČNA BESEDA</a:t>
            </a:r>
          </a:p>
        </p:txBody>
      </p:sp>
      <p:cxnSp>
        <p:nvCxnSpPr>
          <p:cNvPr id="6" name="Raven puščični povezovalnik 5"/>
          <p:cNvCxnSpPr/>
          <p:nvPr/>
        </p:nvCxnSpPr>
        <p:spPr>
          <a:xfrm flipH="1">
            <a:off x="8700655" y="1422400"/>
            <a:ext cx="230909" cy="443345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1930400" y="4941454"/>
            <a:ext cx="3482109" cy="1851891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711200" y="4414982"/>
            <a:ext cx="1533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5050"/>
                </a:solidFill>
              </a:rPr>
              <a:t>BISTVENI PODATKI</a:t>
            </a:r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2004291" y="4830480"/>
            <a:ext cx="240145" cy="415499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83491" y="267854"/>
            <a:ext cx="10815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Ko imamo zbrane vse podatke o rastlini, začnemo s tvorjenjem samega besedila. Pri tvorjenju besedila pazimo, da upoštevamo vsa pravila za tvorjenje besedila.</a:t>
            </a:r>
          </a:p>
        </p:txBody>
      </p:sp>
      <p:sp>
        <p:nvSpPr>
          <p:cNvPr id="3" name="Pravokotnik 2"/>
          <p:cNvSpPr/>
          <p:nvPr/>
        </p:nvSpPr>
        <p:spPr>
          <a:xfrm>
            <a:off x="785090" y="1198163"/>
            <a:ext cx="6096000" cy="51124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opisu rastline bom zajel: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ime rastline,</a:t>
            </a:r>
            <a:endParaRPr lang="sl-SI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dele rastline (nadzemni, podzemni, kako visoka oz. velika je, barva, oblika,…)</a:t>
            </a:r>
            <a:endParaRPr lang="sl-SI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kdaj cveti,</a:t>
            </a:r>
            <a:endParaRPr lang="sl-SI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kje raste,</a:t>
            </a:r>
            <a:endParaRPr lang="sl-SI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za kaj jo uporabljamo, </a:t>
            </a:r>
            <a:endParaRPr lang="sl-SI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v katero družino spada,</a:t>
            </a:r>
            <a:endParaRPr lang="sl-SI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katere so njene posebnosti,</a:t>
            </a:r>
            <a:endParaRPr lang="sl-SI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bom izražal svojega mnenja in čustev,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glagoli so v sedanjiku (brezčasnost),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upoštevam členjenost na odstavke.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54182" y="544947"/>
            <a:ext cx="111760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sl-SI" sz="2800" b="1" dirty="0">
                <a:solidFill>
                  <a:srgbClr val="00B050"/>
                </a:solidFill>
              </a:rPr>
              <a:t>Kako ključne besede in bistvene podatke pretvorimo v besedilo?</a:t>
            </a:r>
            <a:endParaRPr lang="sl-SI" sz="2800" dirty="0">
              <a:solidFill>
                <a:srgbClr val="00B050"/>
              </a:solidFill>
            </a:endParaRPr>
          </a:p>
          <a:p>
            <a:endParaRPr lang="sl-SI" sz="2400" b="1" dirty="0"/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00365" y="1591164"/>
            <a:ext cx="11046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Kadar ustno ali pisno opisujemo rastlino, ne navajamo ključnih besed.</a:t>
            </a:r>
          </a:p>
          <a:p>
            <a:r>
              <a:rPr lang="sl-SI" sz="2800" b="1" dirty="0"/>
              <a:t>Ne rečemo npr.:</a:t>
            </a:r>
          </a:p>
          <a:p>
            <a:r>
              <a:rPr lang="sl-SI" sz="2800" b="1" dirty="0"/>
              <a:t>Deli rastline so: korenina, steblo, listi, cvetovi.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535710" y="4036290"/>
            <a:ext cx="11212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Povemo, oz. napišemo lepo oblikovane povedi, npr.:  </a:t>
            </a:r>
          </a:p>
          <a:p>
            <a:r>
              <a:rPr lang="sl-SI" sz="2800" b="1" dirty="0"/>
              <a:t>Sivka ima korenino, steblo, liste in cvetove. Korenine so razvejene in segajo kar 40 cm globoko. Iz korenin spomladi poženejo stebla…</a:t>
            </a:r>
            <a:endParaRPr lang="sl-SI" sz="280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2059709" y="1357745"/>
            <a:ext cx="7601527" cy="18657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8220364" y="5781964"/>
            <a:ext cx="314036" cy="3325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 flipV="1">
            <a:off x="8534400" y="5163127"/>
            <a:ext cx="914400" cy="951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7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32872" y="840509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Pri zapisu bom upošteval tudi:</a:t>
            </a:r>
          </a:p>
          <a:p>
            <a:endParaRPr lang="sl-SI" sz="28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385454" y="1607127"/>
            <a:ext cx="9587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/>
              <a:t>obvezno uporabo knjižnega jezika,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/>
              <a:t>besede se ne smejo ponavljati (poiščem sopomenke),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/>
              <a:t>pravilni besedni red v povedih.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655782" y="4507345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/>
              <a:t>Pri samem zapisu opisa rastline si lahko pomagam tudi z naslednjim miselnim vzorcem:</a:t>
            </a:r>
          </a:p>
        </p:txBody>
      </p:sp>
    </p:spTree>
    <p:extLst>
      <p:ext uri="{BB962C8B-B14F-4D97-AF65-F5344CB8AC3E}">
        <p14:creationId xmlns:p14="http://schemas.microsoft.com/office/powerpoint/2010/main" val="30046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vandula angustifolia - sivka, lavanda - Trajnice - Katalog sadik -  Drevesnica Omorika d.o.o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7" b="4696"/>
          <a:stretch/>
        </p:blipFill>
        <p:spPr bwMode="auto">
          <a:xfrm>
            <a:off x="4645890" y="2780145"/>
            <a:ext cx="2660939" cy="17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405744" y="434506"/>
            <a:ext cx="2992583" cy="12003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1. IME RASTLINE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Kako se rastlina imenuje?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Od kot izvira njeno ime?</a:t>
            </a:r>
          </a:p>
          <a:p>
            <a:endParaRPr lang="sl-SI" dirty="0"/>
          </a:p>
        </p:txBody>
      </p:sp>
      <p:cxnSp>
        <p:nvCxnSpPr>
          <p:cNvPr id="5" name="Raven povezovalnik 4"/>
          <p:cNvCxnSpPr/>
          <p:nvPr/>
        </p:nvCxnSpPr>
        <p:spPr>
          <a:xfrm flipV="1">
            <a:off x="5830562" y="1681355"/>
            <a:ext cx="83128" cy="1071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8016862" y="397930"/>
            <a:ext cx="3509819" cy="230832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2. DELI RASTLINE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Kakšna je rastlina (velikost)?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Iz katerih delov je sestavljena?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Kakšna je korenina?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Kakšno ima steblo?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Kakšni so listi?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Kakšni so cvetovi?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Kakšni so plodovi?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0573459" y="1681355"/>
            <a:ext cx="1505527" cy="147732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BARVA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OBLIKA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ŠTEVILO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VELIKOST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OTIP</a:t>
            </a:r>
          </a:p>
        </p:txBody>
      </p:sp>
      <p:sp>
        <p:nvSpPr>
          <p:cNvPr id="10" name="Desni zaviti oklepaj 9"/>
          <p:cNvSpPr/>
          <p:nvPr/>
        </p:nvSpPr>
        <p:spPr>
          <a:xfrm>
            <a:off x="10262482" y="1440873"/>
            <a:ext cx="165374" cy="1163537"/>
          </a:xfrm>
          <a:prstGeom prst="rightBrace">
            <a:avLst>
              <a:gd name="adj1" fmla="val 61808"/>
              <a:gd name="adj2" fmla="val 492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" name="Raven povezovalnik 12"/>
          <p:cNvCxnSpPr/>
          <p:nvPr/>
        </p:nvCxnSpPr>
        <p:spPr>
          <a:xfrm flipV="1">
            <a:off x="6918037" y="1902886"/>
            <a:ext cx="1037214" cy="821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8154842" y="3593251"/>
            <a:ext cx="3676942" cy="923330"/>
          </a:xfrm>
          <a:prstGeom prst="rect">
            <a:avLst/>
          </a:prstGeom>
          <a:solidFill>
            <a:srgbClr val="9933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3. ČAS CVETENJA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Kdaj cveti (v katerem letnem času, mesecu)?</a:t>
            </a:r>
          </a:p>
        </p:txBody>
      </p:sp>
      <p:cxnSp>
        <p:nvCxnSpPr>
          <p:cNvPr id="17" name="Raven povezovalnik 16"/>
          <p:cNvCxnSpPr/>
          <p:nvPr/>
        </p:nvCxnSpPr>
        <p:spPr>
          <a:xfrm>
            <a:off x="7329919" y="3485123"/>
            <a:ext cx="778743" cy="550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7804729" y="5144949"/>
            <a:ext cx="4027055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4. RASTIŠČE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Kje jo najdemo (kje uspeva)?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Kakšne pogoje potrebuje za rast?</a:t>
            </a:r>
          </a:p>
        </p:txBody>
      </p:sp>
      <p:cxnSp>
        <p:nvCxnSpPr>
          <p:cNvPr id="21" name="Raven povezovalnik 20"/>
          <p:cNvCxnSpPr/>
          <p:nvPr/>
        </p:nvCxnSpPr>
        <p:spPr>
          <a:xfrm>
            <a:off x="7376100" y="4313120"/>
            <a:ext cx="628074" cy="775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/>
          <p:cNvSpPr txBox="1"/>
          <p:nvPr/>
        </p:nvSpPr>
        <p:spPr>
          <a:xfrm>
            <a:off x="3672320" y="5172803"/>
            <a:ext cx="4017817" cy="1477328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5. UPORABNOST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Za kaj jo uporabljamo?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Kaj lahko pripravimo iz nje?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Ima zdravilne učinke?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Je uporabna v kuhinji (pri kuhanju)?</a:t>
            </a:r>
          </a:p>
        </p:txBody>
      </p:sp>
      <p:cxnSp>
        <p:nvCxnSpPr>
          <p:cNvPr id="24" name="Raven povezovalnik 23"/>
          <p:cNvCxnSpPr/>
          <p:nvPr/>
        </p:nvCxnSpPr>
        <p:spPr>
          <a:xfrm flipH="1">
            <a:off x="5818909" y="4595661"/>
            <a:ext cx="23307" cy="503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392544" y="5569681"/>
            <a:ext cx="2627086" cy="646331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6. RAZMNOŽEVANJE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Kako se razmnožuje?</a:t>
            </a:r>
          </a:p>
        </p:txBody>
      </p:sp>
      <p:cxnSp>
        <p:nvCxnSpPr>
          <p:cNvPr id="27" name="Raven povezovalnik 26"/>
          <p:cNvCxnSpPr/>
          <p:nvPr/>
        </p:nvCxnSpPr>
        <p:spPr>
          <a:xfrm flipH="1">
            <a:off x="2780145" y="4082626"/>
            <a:ext cx="1796475" cy="1358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188767" y="3694591"/>
            <a:ext cx="3482109" cy="92333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7. POSEBNOSTI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 Jo odlikuje kakšna posebnost?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Ima nenavadne značilnosti?</a:t>
            </a:r>
          </a:p>
        </p:txBody>
      </p:sp>
      <p:cxnSp>
        <p:nvCxnSpPr>
          <p:cNvPr id="30" name="Raven povezovalnik 29"/>
          <p:cNvCxnSpPr/>
          <p:nvPr/>
        </p:nvCxnSpPr>
        <p:spPr>
          <a:xfrm flipH="1">
            <a:off x="3749964" y="3841944"/>
            <a:ext cx="826656" cy="119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/>
          <p:cNvSpPr txBox="1"/>
          <p:nvPr/>
        </p:nvSpPr>
        <p:spPr>
          <a:xfrm>
            <a:off x="312289" y="1782967"/>
            <a:ext cx="3194913" cy="147732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8. LJUDSKA POIMENOVANJA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Jo poimenujemo še kako drugače (latinsko ime)?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Je znana tudi pod katerim drugim imenom?</a:t>
            </a:r>
          </a:p>
        </p:txBody>
      </p:sp>
      <p:cxnSp>
        <p:nvCxnSpPr>
          <p:cNvPr id="33" name="Raven povezovalnik 32"/>
          <p:cNvCxnSpPr/>
          <p:nvPr/>
        </p:nvCxnSpPr>
        <p:spPr>
          <a:xfrm>
            <a:off x="3541837" y="2420019"/>
            <a:ext cx="1062188" cy="831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jeZBesedilom 37"/>
          <p:cNvSpPr txBox="1"/>
          <p:nvPr/>
        </p:nvSpPr>
        <p:spPr>
          <a:xfrm>
            <a:off x="300384" y="397930"/>
            <a:ext cx="3449580" cy="646331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9. DRUŽINA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 katero družino rastlina spada?</a:t>
            </a:r>
          </a:p>
        </p:txBody>
      </p:sp>
      <p:cxnSp>
        <p:nvCxnSpPr>
          <p:cNvPr id="40" name="Raven povezovalnik 39"/>
          <p:cNvCxnSpPr/>
          <p:nvPr/>
        </p:nvCxnSpPr>
        <p:spPr>
          <a:xfrm>
            <a:off x="3396234" y="1117891"/>
            <a:ext cx="1439203" cy="1606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5" grpId="0" animBg="1"/>
      <p:bldP spid="19" grpId="0" animBg="1"/>
      <p:bldP spid="22" grpId="0" animBg="1"/>
      <p:bldP spid="25" grpId="0" animBg="1"/>
      <p:bldP spid="28" grpId="0" animBg="1"/>
      <p:bldP spid="31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01963" y="563418"/>
            <a:ext cx="1049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Ko imaš zapisan natančen opis rastline, izdelaj še miselni vzorec na A4 list (samo ključne besede in bistveni podatki, ki ga boš predstavil pri govornem nastopu (SKICA).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701963" y="2444821"/>
            <a:ext cx="110458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 oporo pri nastopu, moraš </a:t>
            </a:r>
            <a:r>
              <a:rPr lang="sl-SI" sz="3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obvezno</a:t>
            </a:r>
            <a:r>
              <a:rPr lang="sl-SI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imeti lepo izdelan miselni vzorec (A3 ali A2), opremljen z vsem potrebnim (ključne besede, bistveni podatki, slikovni material…).</a:t>
            </a:r>
          </a:p>
          <a:p>
            <a:endParaRPr lang="sl-SI" sz="36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3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 lepo izdelanega miselnega vzorca govornega nastopa ne boš mogel izvesti. </a:t>
            </a:r>
            <a:endParaRPr lang="sl-SI" sz="3600" u="sng" dirty="0"/>
          </a:p>
        </p:txBody>
      </p:sp>
    </p:spTree>
    <p:extLst>
      <p:ext uri="{BB962C8B-B14F-4D97-AF65-F5344CB8AC3E}">
        <p14:creationId xmlns:p14="http://schemas.microsoft.com/office/powerpoint/2010/main" val="33748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FE1D8132B3824799DB69B5CD46237A" ma:contentTypeVersion="37" ma:contentTypeDescription="Ustvari nov dokument." ma:contentTypeScope="" ma:versionID="ad9a394287b7c1e0be09a659d3abae0d">
  <xsd:schema xmlns:xsd="http://www.w3.org/2001/XMLSchema" xmlns:xs="http://www.w3.org/2001/XMLSchema" xmlns:p="http://schemas.microsoft.com/office/2006/metadata/properties" xmlns:ns3="5a55fa8c-c3dc-4575-9a72-4549e6897886" xmlns:ns4="de2ba72a-8b6f-48b3-bbdd-db3ca9585359" targetNamespace="http://schemas.microsoft.com/office/2006/metadata/properties" ma:root="true" ma:fieldsID="89650a2dd67cb4db0802776602e6f810" ns3:_="" ns4:_="">
    <xsd:import namespace="5a55fa8c-c3dc-4575-9a72-4549e6897886"/>
    <xsd:import namespace="de2ba72a-8b6f-48b3-bbdd-db3ca95853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5fa8c-c3dc-4575-9a72-4549e68978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ba72a-8b6f-48b3-bbdd-db3ca9585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41" nillable="true" ma:displayName="_activity" ma:hidden="true" ma:internalName="_activity">
      <xsd:simpleType>
        <xsd:restriction base="dms:Note"/>
      </xsd:simpleType>
    </xsd:element>
    <xsd:element name="MediaServiceObjectDetectorVersions" ma:index="4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de2ba72a-8b6f-48b3-bbdd-db3ca9585359" xsi:nil="true"/>
    <IsNotebookLocked xmlns="de2ba72a-8b6f-48b3-bbdd-db3ca9585359" xsi:nil="true"/>
    <DefaultSectionNames xmlns="de2ba72a-8b6f-48b3-bbdd-db3ca9585359" xsi:nil="true"/>
    <_activity xmlns="de2ba72a-8b6f-48b3-bbdd-db3ca9585359" xsi:nil="true"/>
    <Math_Settings xmlns="de2ba72a-8b6f-48b3-bbdd-db3ca9585359" xsi:nil="true"/>
    <Owner xmlns="de2ba72a-8b6f-48b3-bbdd-db3ca9585359">
      <UserInfo>
        <DisplayName/>
        <AccountId xsi:nil="true"/>
        <AccountType/>
      </UserInfo>
    </Owner>
    <Distribution_Groups xmlns="de2ba72a-8b6f-48b3-bbdd-db3ca9585359" xsi:nil="true"/>
    <LMS_Mappings xmlns="de2ba72a-8b6f-48b3-bbdd-db3ca9585359" xsi:nil="true"/>
    <Templates xmlns="de2ba72a-8b6f-48b3-bbdd-db3ca9585359" xsi:nil="true"/>
    <NotebookType xmlns="de2ba72a-8b6f-48b3-bbdd-db3ca9585359" xsi:nil="true"/>
    <Students xmlns="de2ba72a-8b6f-48b3-bbdd-db3ca9585359">
      <UserInfo>
        <DisplayName/>
        <AccountId xsi:nil="true"/>
        <AccountType/>
      </UserInfo>
    </Students>
    <TeamsChannelId xmlns="de2ba72a-8b6f-48b3-bbdd-db3ca9585359" xsi:nil="true"/>
    <Teams_Channel_Section_Location xmlns="de2ba72a-8b6f-48b3-bbdd-db3ca9585359" xsi:nil="true"/>
    <Student_Groups xmlns="de2ba72a-8b6f-48b3-bbdd-db3ca9585359">
      <UserInfo>
        <DisplayName/>
        <AccountId xsi:nil="true"/>
        <AccountType/>
      </UserInfo>
    </Student_Groups>
    <Invited_Teachers xmlns="de2ba72a-8b6f-48b3-bbdd-db3ca9585359" xsi:nil="true"/>
    <Invited_Students xmlns="de2ba72a-8b6f-48b3-bbdd-db3ca9585359" xsi:nil="true"/>
    <Is_Collaboration_Space_Locked xmlns="de2ba72a-8b6f-48b3-bbdd-db3ca9585359" xsi:nil="true"/>
    <Self_Registration_Enabled xmlns="de2ba72a-8b6f-48b3-bbdd-db3ca9585359" xsi:nil="true"/>
    <Has_Teacher_Only_SectionGroup xmlns="de2ba72a-8b6f-48b3-bbdd-db3ca9585359" xsi:nil="true"/>
    <CultureName xmlns="de2ba72a-8b6f-48b3-bbdd-db3ca9585359" xsi:nil="true"/>
    <FolderType xmlns="de2ba72a-8b6f-48b3-bbdd-db3ca9585359" xsi:nil="true"/>
    <Teachers xmlns="de2ba72a-8b6f-48b3-bbdd-db3ca9585359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96828B-3201-45CA-B858-67DDAA0DA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55fa8c-c3dc-4575-9a72-4549e6897886"/>
    <ds:schemaRef ds:uri="de2ba72a-8b6f-48b3-bbdd-db3ca9585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85172F-7C69-45CF-BD1B-E89BE5D623F8}">
  <ds:schemaRefs>
    <ds:schemaRef ds:uri="http://schemas.openxmlformats.org/package/2006/metadata/core-properties"/>
    <ds:schemaRef ds:uri="http://purl.org/dc/dcmitype/"/>
    <ds:schemaRef ds:uri="5a55fa8c-c3dc-4575-9a72-4549e689788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de2ba72a-8b6f-48b3-bbdd-db3ca958535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EAE97DD-FEF0-4AD1-BEAE-70BEAD4BCE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704</Words>
  <Application>Microsoft Office PowerPoint</Application>
  <PresentationFormat>Širokozaslonsko</PresentationFormat>
  <Paragraphs>80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Metka Kristan</dc:creator>
  <cp:lastModifiedBy>Marjan Šenet</cp:lastModifiedBy>
  <cp:revision>19</cp:revision>
  <cp:lastPrinted>2024-04-02T10:47:41Z</cp:lastPrinted>
  <dcterms:created xsi:type="dcterms:W3CDTF">2021-02-03T11:06:59Z</dcterms:created>
  <dcterms:modified xsi:type="dcterms:W3CDTF">2026-04-02T06:49:26Z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0x01010075FE1D8132B3824799DB69B5CD46237A</vt:lpwstr>
  </property>
</Properties>
</file>