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88163" cy="10021888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8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jan Šenet" userId="af7f4a4e-511c-440b-9c78-00cff147fc13" providerId="ADAL" clId="{A59A7994-7CAA-4CAC-9872-4F2144E68DDA}"/>
    <pc:docChg chg="custSel modSld">
      <pc:chgData name="Marjan Šenet" userId="af7f4a4e-511c-440b-9c78-00cff147fc13" providerId="ADAL" clId="{A59A7994-7CAA-4CAC-9872-4F2144E68DDA}" dt="2023-10-17T09:31:32.219" v="0" actId="478"/>
      <pc:docMkLst>
        <pc:docMk/>
      </pc:docMkLst>
      <pc:sldChg chg="delSp">
        <pc:chgData name="Marjan Šenet" userId="af7f4a4e-511c-440b-9c78-00cff147fc13" providerId="ADAL" clId="{A59A7994-7CAA-4CAC-9872-4F2144E68DDA}" dt="2023-10-17T09:31:32.219" v="0" actId="478"/>
        <pc:sldMkLst>
          <pc:docMk/>
          <pc:sldMk cId="547650056" sldId="257"/>
        </pc:sldMkLst>
        <pc:spChg chg="del">
          <ac:chgData name="Marjan Šenet" userId="af7f4a4e-511c-440b-9c78-00cff147fc13" providerId="ADAL" clId="{A59A7994-7CAA-4CAC-9872-4F2144E68DDA}" dt="2023-10-17T09:31:32.219" v="0" actId="478"/>
          <ac:spMkLst>
            <pc:docMk/>
            <pc:sldMk cId="547650056" sldId="257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da uredite slog podnaslova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692F2-096F-4D0F-A8D9-F092A3222F9B}" type="datetimeFigureOut">
              <a:rPr lang="sl-SI" smtClean="0"/>
              <a:t>17. 10. 2023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490E-93D0-4625-97F9-98DBB0272C2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7030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692F2-096F-4D0F-A8D9-F092A3222F9B}" type="datetimeFigureOut">
              <a:rPr lang="sl-SI" smtClean="0"/>
              <a:t>17. 10. 2023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490E-93D0-4625-97F9-98DBB0272C2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50245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692F2-096F-4D0F-A8D9-F092A3222F9B}" type="datetimeFigureOut">
              <a:rPr lang="sl-SI" smtClean="0"/>
              <a:t>17. 10. 2023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490E-93D0-4625-97F9-98DBB0272C2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19626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692F2-096F-4D0F-A8D9-F092A3222F9B}" type="datetimeFigureOut">
              <a:rPr lang="sl-SI" smtClean="0"/>
              <a:t>17. 10. 2023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490E-93D0-4625-97F9-98DBB0272C2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86663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značba mesta vsebin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692F2-096F-4D0F-A8D9-F092A3222F9B}" type="datetimeFigureOut">
              <a:rPr lang="sl-SI" smtClean="0"/>
              <a:t>17. 10. 2023</a:t>
            </a:fld>
            <a:endParaRPr lang="sl-SI"/>
          </a:p>
        </p:txBody>
      </p:sp>
      <p:sp>
        <p:nvSpPr>
          <p:cNvPr id="8" name="Označba mest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490E-93D0-4625-97F9-98DBB0272C2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97798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692F2-096F-4D0F-A8D9-F092A3222F9B}" type="datetimeFigureOut">
              <a:rPr lang="sl-SI" smtClean="0"/>
              <a:t>17. 10. 2023</a:t>
            </a:fld>
            <a:endParaRPr lang="sl-SI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490E-93D0-4625-97F9-98DBB0272C2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4381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692F2-096F-4D0F-A8D9-F092A3222F9B}" type="datetimeFigureOut">
              <a:rPr lang="sl-SI" smtClean="0"/>
              <a:t>17. 10. 2023</a:t>
            </a:fld>
            <a:endParaRPr lang="sl-SI"/>
          </a:p>
        </p:txBody>
      </p:sp>
      <p:sp>
        <p:nvSpPr>
          <p:cNvPr id="3" name="Označba mest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490E-93D0-4625-97F9-98DBB0272C2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84651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692F2-096F-4D0F-A8D9-F092A3222F9B}" type="datetimeFigureOut">
              <a:rPr lang="sl-SI" smtClean="0"/>
              <a:t>17. 10. 2023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490E-93D0-4625-97F9-98DBB0272C2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13511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692F2-096F-4D0F-A8D9-F092A3222F9B}" type="datetimeFigureOut">
              <a:rPr lang="sl-SI" smtClean="0"/>
              <a:t>17. 10. 2023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490E-93D0-4625-97F9-98DBB0272C2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99972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692F2-096F-4D0F-A8D9-F092A3222F9B}" type="datetimeFigureOut">
              <a:rPr lang="sl-SI" smtClean="0"/>
              <a:t>17. 10. 2023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490E-93D0-4625-97F9-98DBB0272C2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45384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692F2-096F-4D0F-A8D9-F092A3222F9B}" type="datetimeFigureOut">
              <a:rPr lang="sl-SI" smtClean="0"/>
              <a:t>17. 10. 2023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490E-93D0-4625-97F9-98DBB0272C2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09554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692F2-096F-4D0F-A8D9-F092A3222F9B}" type="datetimeFigureOut">
              <a:rPr lang="sl-SI" smtClean="0"/>
              <a:t>17. 10. 2023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68490E-93D0-4625-97F9-98DBB0272C2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27293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2046514" y="740229"/>
            <a:ext cx="7759337" cy="1759132"/>
          </a:xfrm>
          <a:prstGeom prst="rect">
            <a:avLst/>
          </a:prstGeom>
          <a:noFill/>
        </p:spPr>
        <p:txBody>
          <a:bodyPr wrap="square" rtlCol="0">
            <a:prstTxWarp prst="textInflate">
              <a:avLst/>
            </a:prstTxWarp>
            <a:spAutoFit/>
          </a:bodyPr>
          <a:lstStyle/>
          <a:p>
            <a:r>
              <a:rPr lang="sl-SI" dirty="0"/>
              <a:t> </a:t>
            </a:r>
            <a:r>
              <a:rPr lang="sl-SI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 Black" panose="020B0A04020102020204" pitchFamily="34" charset="0"/>
              </a:rPr>
              <a:t>MISELNI VZOREC</a:t>
            </a: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2"/>
          <a:srcRect l="35799" t="42688" r="28941" b="11703"/>
          <a:stretch/>
        </p:blipFill>
        <p:spPr>
          <a:xfrm>
            <a:off x="2952205" y="2718418"/>
            <a:ext cx="5156761" cy="375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650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566057" y="609600"/>
            <a:ext cx="6688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b="1" dirty="0">
                <a:solidFill>
                  <a:srgbClr val="FF0000"/>
                </a:solidFill>
              </a:rPr>
              <a:t>KAKO SE LOTIMO DELA?</a:t>
            </a:r>
          </a:p>
        </p:txBody>
      </p:sp>
      <p:sp>
        <p:nvSpPr>
          <p:cNvPr id="3" name="PoljeZBesedilom 2"/>
          <p:cNvSpPr txBox="1"/>
          <p:nvPr/>
        </p:nvSpPr>
        <p:spPr>
          <a:xfrm>
            <a:off x="535576" y="1257631"/>
            <a:ext cx="11216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sl-SI" sz="2000" b="1" dirty="0"/>
              <a:t>Glede na dano temo poiščemo literaturo (knjige, splet …). Preberemo vse, kar je zapisano na temo. V knjigah si označimo strani (vstavimo listke), na spletu pa si kopiramo povezave ali pa si natisnemo zapisano.</a:t>
            </a:r>
          </a:p>
        </p:txBody>
      </p:sp>
      <p:sp>
        <p:nvSpPr>
          <p:cNvPr id="4" name="PoljeZBesedilom 3"/>
          <p:cNvSpPr txBox="1"/>
          <p:nvPr/>
        </p:nvSpPr>
        <p:spPr>
          <a:xfrm>
            <a:off x="535576" y="2523699"/>
            <a:ext cx="11072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b="1" dirty="0"/>
              <a:t>2. Pripravimo si material za izdelavo miselnega vzorca (beli list A4, zvezek ali šeleshamer A3 ali A2,    </a:t>
            </a:r>
          </a:p>
          <a:p>
            <a:r>
              <a:rPr lang="sl-SI" sz="2000" b="1" dirty="0"/>
              <a:t>     pisala – svinčnik, modro pisalo, barvice ali flomastri, slike ali fotografije).</a:t>
            </a:r>
          </a:p>
        </p:txBody>
      </p:sp>
      <p:sp>
        <p:nvSpPr>
          <p:cNvPr id="5" name="PoljeZBesedilom 4"/>
          <p:cNvSpPr txBox="1"/>
          <p:nvPr/>
        </p:nvSpPr>
        <p:spPr>
          <a:xfrm>
            <a:off x="531222" y="3838694"/>
            <a:ext cx="110773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b="1" dirty="0"/>
              <a:t>3. Najprej na list A4 izdelamo skico miselnega vzorca. Lahko pišemo s svinčnikom, uporabimo tudi </a:t>
            </a:r>
          </a:p>
          <a:p>
            <a:r>
              <a:rPr lang="sl-SI" sz="2000" b="1" dirty="0"/>
              <a:t>    barvice. </a:t>
            </a:r>
          </a:p>
        </p:txBody>
      </p:sp>
      <p:sp>
        <p:nvSpPr>
          <p:cNvPr id="6" name="PoljeZBesedilom 5"/>
          <p:cNvSpPr txBox="1"/>
          <p:nvPr/>
        </p:nvSpPr>
        <p:spPr>
          <a:xfrm>
            <a:off x="474616" y="4894216"/>
            <a:ext cx="111339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b="1" dirty="0"/>
              <a:t>4. List obrnemo ležeče. Naslovno temo zapišemo v sredino lista, jo dobro poudarimo (obkrožimo). </a:t>
            </a:r>
          </a:p>
          <a:p>
            <a:r>
              <a:rPr lang="sl-SI" sz="2000" b="1" dirty="0"/>
              <a:t>    Razmislimo ali bomo dodali tudi kakšno sliko. Na skico slik ne lepimo, samo označimo, kje bo slika </a:t>
            </a:r>
          </a:p>
          <a:p>
            <a:r>
              <a:rPr lang="sl-SI" sz="2000" b="1" dirty="0"/>
              <a:t>    nameščena in kaj bo predstavljala. </a:t>
            </a:r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 rotWithShape="1">
          <a:blip r:embed="rId2"/>
          <a:srcRect l="19931" t="38496" r="11897" b="12382"/>
          <a:stretch/>
        </p:blipFill>
        <p:spPr>
          <a:xfrm>
            <a:off x="5721532" y="5594697"/>
            <a:ext cx="2621280" cy="1062447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 rotWithShape="1">
          <a:blip r:embed="rId3"/>
          <a:srcRect l="37846" t="24669" r="30794" b="33582"/>
          <a:stretch/>
        </p:blipFill>
        <p:spPr>
          <a:xfrm>
            <a:off x="8595361" y="2862375"/>
            <a:ext cx="1349830" cy="1010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567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487680" y="487680"/>
            <a:ext cx="112863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b="1" dirty="0"/>
              <a:t>5. Določimo ključne besede na dano temo. Iz središča povlečemo v različne konce lista debelejše črte oz. </a:t>
            </a:r>
          </a:p>
          <a:p>
            <a:r>
              <a:rPr lang="sl-SI" sz="2000" b="1" dirty="0"/>
              <a:t>    veje. Vsaka veja naj bo druge barve. Na veje ali na konce vej zapišemo močne, jasne in enoznačne </a:t>
            </a:r>
          </a:p>
          <a:p>
            <a:r>
              <a:rPr lang="sl-SI" sz="2000" b="1" dirty="0"/>
              <a:t>    ključne besede. Uporabimo velike tiskane črke. Veje s ključnimi besedami nizamo v smeri urnega </a:t>
            </a:r>
          </a:p>
          <a:p>
            <a:r>
              <a:rPr lang="sl-SI" sz="2000" b="1" dirty="0"/>
              <a:t>    kazalca. V tej smeri potem miselni vzorec tudi beremo. Veje s ključnimi besedami se morajo nujno </a:t>
            </a:r>
          </a:p>
          <a:p>
            <a:r>
              <a:rPr lang="sl-SI" sz="2000" b="1" dirty="0"/>
              <a:t>    stikati z besedo ali sliko, ki označuje nosilno temo.</a:t>
            </a:r>
          </a:p>
        </p:txBody>
      </p:sp>
      <p:sp>
        <p:nvSpPr>
          <p:cNvPr id="3" name="PoljeZBesedilom 2"/>
          <p:cNvSpPr txBox="1"/>
          <p:nvPr/>
        </p:nvSpPr>
        <p:spPr>
          <a:xfrm>
            <a:off x="418010" y="3454961"/>
            <a:ext cx="11094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b="1" dirty="0"/>
              <a:t>6. K vsaki ključni besedi zapišemo zgolj bistvene podatke. Če je podatkov več, jih navajamo po alinejah. </a:t>
            </a:r>
          </a:p>
          <a:p>
            <a:r>
              <a:rPr lang="sl-SI" sz="2000" b="1" dirty="0"/>
              <a:t>    Ne zapisujemo povedi. Uporabljamo pisane črke. Če je le možno, nadgradimo zapise tudi s slikovnim </a:t>
            </a:r>
          </a:p>
          <a:p>
            <a:r>
              <a:rPr lang="sl-SI" sz="2000" b="1" dirty="0"/>
              <a:t>    gradivom (pri skici samo označimo kje in katera slika se bo kje nahajala). </a:t>
            </a:r>
          </a:p>
        </p:txBody>
      </p:sp>
      <p:sp>
        <p:nvSpPr>
          <p:cNvPr id="4" name="PoljeZBesedilom 3"/>
          <p:cNvSpPr txBox="1"/>
          <p:nvPr/>
        </p:nvSpPr>
        <p:spPr>
          <a:xfrm>
            <a:off x="383175" y="4914369"/>
            <a:ext cx="111643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b="1" dirty="0"/>
              <a:t>7. Na originalni list (A3 ali A2) prepišemo miselni vzorec. Pazimo da je pisava enakomerna, da so barve </a:t>
            </a:r>
          </a:p>
          <a:p>
            <a:r>
              <a:rPr lang="sl-SI" sz="2000" b="1" dirty="0"/>
              <a:t>     jasno vidne, pisava mora biti čitljiva, brez napak, opremimo tudi s slikovnim gradivom.</a:t>
            </a:r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 rotWithShape="1">
          <a:blip r:embed="rId2"/>
          <a:srcRect l="36334" t="30940" r="30087" b="25006"/>
          <a:stretch/>
        </p:blipFill>
        <p:spPr>
          <a:xfrm>
            <a:off x="6305006" y="1823745"/>
            <a:ext cx="2063931" cy="1523081"/>
          </a:xfrm>
          <a:prstGeom prst="rect">
            <a:avLst/>
          </a:prstGeom>
        </p:spPr>
      </p:pic>
      <p:sp>
        <p:nvSpPr>
          <p:cNvPr id="6" name="PoljeZBesedilom 5"/>
          <p:cNvSpPr txBox="1"/>
          <p:nvPr/>
        </p:nvSpPr>
        <p:spPr>
          <a:xfrm>
            <a:off x="487680" y="5921829"/>
            <a:ext cx="10789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b="1" dirty="0"/>
              <a:t>8. Na zadnji strani miselnega vzorca navedem uporabljeno literaturo. </a:t>
            </a:r>
          </a:p>
        </p:txBody>
      </p:sp>
    </p:spTree>
    <p:extLst>
      <p:ext uri="{BB962C8B-B14F-4D97-AF65-F5344CB8AC3E}">
        <p14:creationId xmlns:p14="http://schemas.microsoft.com/office/powerpoint/2010/main" val="109578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MISELNI VZORCI – LETNI ČA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77606"/>
            <a:ext cx="9335588" cy="6627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366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352</Words>
  <Application>Microsoft Office PowerPoint</Application>
  <PresentationFormat>Širokozaslonsko</PresentationFormat>
  <Paragraphs>21</Paragraphs>
  <Slides>4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4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4</vt:i4>
      </vt:variant>
    </vt:vector>
  </HeadingPairs>
  <TitlesOfParts>
    <vt:vector size="9" baseType="lpstr">
      <vt:lpstr>Arial</vt:lpstr>
      <vt:lpstr>Arial Black</vt:lpstr>
      <vt:lpstr>Calibri</vt:lpstr>
      <vt:lpstr>Calibri Light</vt:lpstr>
      <vt:lpstr>Officeova tema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Metka Kristan</dc:creator>
  <cp:lastModifiedBy>Marjan Šenet</cp:lastModifiedBy>
  <cp:revision>10</cp:revision>
  <cp:lastPrinted>2023-10-13T09:56:47Z</cp:lastPrinted>
  <dcterms:created xsi:type="dcterms:W3CDTF">2023-10-13T07:03:53Z</dcterms:created>
  <dcterms:modified xsi:type="dcterms:W3CDTF">2023-10-17T09:31:35Z</dcterms:modified>
</cp:coreProperties>
</file>